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94" r:id="rId2"/>
    <p:sldId id="295" r:id="rId3"/>
    <p:sldId id="291" r:id="rId4"/>
    <p:sldId id="293" r:id="rId5"/>
    <p:sldId id="296" r:id="rId6"/>
    <p:sldId id="297" r:id="rId7"/>
    <p:sldId id="279" r:id="rId8"/>
    <p:sldId id="292" r:id="rId9"/>
    <p:sldId id="298" r:id="rId10"/>
    <p:sldId id="299" r:id="rId11"/>
    <p:sldId id="300" r:id="rId12"/>
    <p:sldId id="287" r:id="rId13"/>
    <p:sldId id="301" r:id="rId14"/>
    <p:sldId id="302" r:id="rId15"/>
    <p:sldId id="303" r:id="rId16"/>
    <p:sldId id="304" r:id="rId17"/>
    <p:sldId id="305" r:id="rId18"/>
    <p:sldId id="306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4/19/2023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4/19/2023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4/19/2023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4/19/2023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6A1F-D5C1-7498-8AA1-EFC482B25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6D89E-D371-2CB0-54E0-0C0DFE085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6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5028DE-C399-945B-3628-3F607828B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1 Kings 18:20-24</a:t>
            </a:r>
          </a:p>
        </p:txBody>
      </p:sp>
    </p:spTree>
    <p:extLst>
      <p:ext uri="{BB962C8B-B14F-4D97-AF65-F5344CB8AC3E}">
        <p14:creationId xmlns:p14="http://schemas.microsoft.com/office/powerpoint/2010/main" val="271891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CAF7B1-D49A-2078-03F8-A8DC480A5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12" y="228600"/>
            <a:ext cx="8534400" cy="6400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D6E1A4-0CB5-CB9D-2A80-EB216C062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61C899-7CEE-6681-1EBB-79ACAFEC9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8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84C69-1B06-78AA-4013-F349B461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picture containing text, water, outdoor, person&#10;&#10;Description automatically generated">
            <a:extLst>
              <a:ext uri="{FF2B5EF4-FFF2-40B4-BE49-F238E27FC236}">
                <a16:creationId xmlns:a16="http://schemas.microsoft.com/office/drawing/2014/main" id="{B5F1BC5C-CC01-FAAF-9A10-7F9214B5C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238" y="381000"/>
            <a:ext cx="8139174" cy="6320326"/>
          </a:xfrm>
        </p:spPr>
      </p:pic>
    </p:spTree>
    <p:extLst>
      <p:ext uri="{BB962C8B-B14F-4D97-AF65-F5344CB8AC3E}">
        <p14:creationId xmlns:p14="http://schemas.microsoft.com/office/powerpoint/2010/main" val="254384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CAF7B1-D49A-2078-03F8-A8DC480A5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12" y="228600"/>
            <a:ext cx="8534400" cy="6400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D6E1A4-0CB5-CB9D-2A80-EB216C062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FAC8B-6336-954D-5E1E-5609996CA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162" y="3428999"/>
            <a:ext cx="10360501" cy="284480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1500" dirty="0"/>
              <a:t>By Far The Majority</a:t>
            </a:r>
            <a:r>
              <a:rPr lang="en-US" dirty="0"/>
              <a:t>\</a:t>
            </a:r>
          </a:p>
        </p:txBody>
      </p:sp>
    </p:spTree>
    <p:extLst>
      <p:ext uri="{BB962C8B-B14F-4D97-AF65-F5344CB8AC3E}">
        <p14:creationId xmlns:p14="http://schemas.microsoft.com/office/powerpoint/2010/main" val="202029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4F9FEE-7851-E73B-9DE0-E75F10AC5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12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19F6DE-3ABB-4BF9-0494-B3A0AF41A019}"/>
              </a:ext>
            </a:extLst>
          </p:cNvPr>
          <p:cNvSpPr/>
          <p:nvPr/>
        </p:nvSpPr>
        <p:spPr>
          <a:xfrm>
            <a:off x="1522412" y="0"/>
            <a:ext cx="4334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The Minority</a:t>
            </a:r>
          </a:p>
        </p:txBody>
      </p:sp>
    </p:spTree>
    <p:extLst>
      <p:ext uri="{BB962C8B-B14F-4D97-AF65-F5344CB8AC3E}">
        <p14:creationId xmlns:p14="http://schemas.microsoft.com/office/powerpoint/2010/main" val="42317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/>
              <a:t>1 Kings 18:25-39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3217-8617-3E28-C3B8-5412DB1C2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E65CF-CAEE-1BA5-61E8-789621970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33D46-4841-3596-EB17-7F18E7607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412" y="158750"/>
            <a:ext cx="78486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1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8C6C-9C89-890C-8324-5F17AA28C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2" y="482600"/>
            <a:ext cx="2514601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Succeeded almost instantly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0DAE3-15CC-3D08-AA5B-4E297E150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212" y="1803401"/>
            <a:ext cx="2514601" cy="4470400"/>
          </a:xfrm>
        </p:spPr>
        <p:txBody>
          <a:bodyPr/>
          <a:lstStyle/>
          <a:p>
            <a:r>
              <a:rPr lang="en-US" dirty="0"/>
              <a:t>Wet wood</a:t>
            </a:r>
          </a:p>
          <a:p>
            <a:r>
              <a:rPr lang="en-US" dirty="0"/>
              <a:t>Wet sacrifice</a:t>
            </a:r>
          </a:p>
          <a:p>
            <a:r>
              <a:rPr lang="en-US" dirty="0"/>
              <a:t>Wet ground</a:t>
            </a:r>
          </a:p>
          <a:p>
            <a:r>
              <a:rPr lang="en-US" dirty="0"/>
              <a:t>No harm to his person</a:t>
            </a:r>
          </a:p>
          <a:p>
            <a:r>
              <a:rPr lang="en-US" dirty="0"/>
              <a:t>No crying loud and long for hours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4026A-B6F5-E1CD-6F6C-5C35C9933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958" y="79248"/>
            <a:ext cx="9304867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0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681B0C-5F82-3A2D-5D01-00755D4BC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33" y="0"/>
            <a:ext cx="797441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F72488-5F8B-C260-FB48-0999062F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482600"/>
            <a:ext cx="3352801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1 kings 18:40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BAB99-F2DF-492F-D4D3-EED988B1A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12" y="1803401"/>
            <a:ext cx="3352801" cy="4470400"/>
          </a:xfrm>
        </p:spPr>
        <p:txBody>
          <a:bodyPr/>
          <a:lstStyle/>
          <a:p>
            <a:r>
              <a:rPr lang="en-US" dirty="0"/>
              <a:t>"And Elijah said to them, "Seize the prophets of Baal! Do not let one of them escape!" So they seized them; and Elijah brought them down to the Brook Kishon and executed them there." </a:t>
            </a:r>
          </a:p>
        </p:txBody>
      </p:sp>
    </p:spTree>
    <p:extLst>
      <p:ext uri="{BB962C8B-B14F-4D97-AF65-F5344CB8AC3E}">
        <p14:creationId xmlns:p14="http://schemas.microsoft.com/office/powerpoint/2010/main" val="86333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/>
              <a:t>“troublers of </a:t>
            </a:r>
            <a:r>
              <a:rPr lang="en-US" sz="7200" dirty="0" err="1"/>
              <a:t>israel</a:t>
            </a:r>
            <a:r>
              <a:rPr lang="en-US" sz="7200" dirty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2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Mechanical instruments of music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334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Question their authority – “church splitters” – “troublemakers”</a:t>
            </a:r>
          </a:p>
          <a:p>
            <a:r>
              <a:rPr lang="en-US" sz="3200" dirty="0"/>
              <a:t>Attempts to justify – “where does God say THOU SHAT NOT play on a mechanical instrument?”  “I like it so I know God will like it!”</a:t>
            </a:r>
          </a:p>
          <a:p>
            <a:r>
              <a:rPr lang="en-US" sz="3200" dirty="0"/>
              <a:t>Appeal to Psalms of David – God was pleased with the harp, horn, flute and drum.</a:t>
            </a:r>
          </a:p>
          <a:p>
            <a:r>
              <a:rPr lang="en-US" sz="3200" dirty="0"/>
              <a:t>Same people are unwilling to burn incense or offering animal sacrifices in worship?</a:t>
            </a:r>
          </a:p>
          <a:p>
            <a:r>
              <a:rPr lang="en-US" sz="3200" dirty="0"/>
              <a:t>Christians told to SING – Colossians 3:16; Ephesians 5:19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Mechanical instruments of music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334000"/>
          </a:xfrm>
        </p:spPr>
        <p:txBody>
          <a:bodyPr>
            <a:normAutofit/>
          </a:bodyPr>
          <a:lstStyle/>
          <a:p>
            <a:r>
              <a:rPr lang="en-US" sz="3200" dirty="0"/>
              <a:t>Until the eighth century the religious world in general did not use such instruments in worship!</a:t>
            </a:r>
          </a:p>
          <a:p>
            <a:r>
              <a:rPr lang="en-US" sz="3200" dirty="0"/>
              <a:t>Leaders of the “Protestant Movement” opposed any such use:  “I would just as soon PRAY to God with an instrument as SING to God with an instrument.”</a:t>
            </a:r>
          </a:p>
          <a:p>
            <a:r>
              <a:rPr lang="en-US" sz="3200" dirty="0"/>
              <a:t>Who were the “troublers of Israel?”</a:t>
            </a:r>
          </a:p>
          <a:p>
            <a:r>
              <a:rPr lang="en-US" sz="3200" dirty="0"/>
              <a:t>The ones OPPOSED to the innovation or the ones who BROUGHT IT IN?</a:t>
            </a:r>
          </a:p>
          <a:p>
            <a:r>
              <a:rPr lang="en-US" sz="3200" dirty="0"/>
              <a:t>Fellowship cannot exist between those who they MUST HAVE IT!</a:t>
            </a:r>
          </a:p>
        </p:txBody>
      </p:sp>
    </p:spTree>
    <p:extLst>
      <p:ext uri="{BB962C8B-B14F-4D97-AF65-F5344CB8AC3E}">
        <p14:creationId xmlns:p14="http://schemas.microsoft.com/office/powerpoint/2010/main" val="793816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5612" y="482600"/>
            <a:ext cx="11277600" cy="736600"/>
          </a:xfrm>
        </p:spPr>
        <p:txBody>
          <a:bodyPr>
            <a:noAutofit/>
          </a:bodyPr>
          <a:lstStyle/>
          <a:p>
            <a:r>
              <a:rPr lang="en-US" dirty="0"/>
              <a:t>Human institutions an adjunct to the church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334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Missionary Societies, Aid Societies, Social Organizations, Sponsoring Church arrangements, etc.</a:t>
            </a:r>
          </a:p>
          <a:p>
            <a:r>
              <a:rPr lang="en-US" sz="3200" dirty="0"/>
              <a:t>Fulfill some purpose which the church in and of itself could not accomplish – SO God gave the local church a work to do which it was not equipped to do!</a:t>
            </a:r>
          </a:p>
          <a:p>
            <a:r>
              <a:rPr lang="en-US" sz="3200" dirty="0"/>
              <a:t>Philippians 4:15-18 – support evangelism with God’s approval</a:t>
            </a:r>
          </a:p>
          <a:p>
            <a:r>
              <a:rPr lang="en-US" sz="3200" dirty="0"/>
              <a:t>Without any SUPER ORGANIZATION to coordinate evangelism to collect money from congregations</a:t>
            </a:r>
          </a:p>
          <a:p>
            <a:r>
              <a:rPr lang="en-US" sz="3200" dirty="0"/>
              <a:t>They sent the support DIRECTLY TO HIM – no intermediary</a:t>
            </a:r>
          </a:p>
        </p:txBody>
      </p:sp>
    </p:spTree>
    <p:extLst>
      <p:ext uri="{BB962C8B-B14F-4D97-AF65-F5344CB8AC3E}">
        <p14:creationId xmlns:p14="http://schemas.microsoft.com/office/powerpoint/2010/main" val="2057518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5612" y="482600"/>
            <a:ext cx="11277600" cy="736600"/>
          </a:xfrm>
        </p:spPr>
        <p:txBody>
          <a:bodyPr>
            <a:noAutofit/>
          </a:bodyPr>
          <a:lstStyle/>
          <a:p>
            <a:r>
              <a:rPr lang="en-US" dirty="0"/>
              <a:t>Human institutions an adjunct to the church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334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Benevolence in the local church – 1 Timothy 5:16</a:t>
            </a:r>
          </a:p>
          <a:p>
            <a:r>
              <a:rPr lang="en-US" sz="3200" dirty="0"/>
              <a:t>Clear distinction between INDIVIDUAL and COLLECTIVE</a:t>
            </a:r>
          </a:p>
          <a:p>
            <a:r>
              <a:rPr lang="en-US" sz="3200" dirty="0"/>
              <a:t>Help needy saints elsewhere – Romans 15:25,26</a:t>
            </a:r>
          </a:p>
          <a:p>
            <a:r>
              <a:rPr lang="en-US" sz="3200" dirty="0"/>
              <a:t>Contribution for the POOR AMONG SAINTS – not for GENERAL BENEVOLENCE</a:t>
            </a:r>
          </a:p>
          <a:p>
            <a:r>
              <a:rPr lang="en-US" sz="3200" dirty="0"/>
              <a:t>No passage in the New Testament that places the responsibility of GENERAL BENEVOLENCE on the local church</a:t>
            </a:r>
          </a:p>
          <a:p>
            <a:r>
              <a:rPr lang="en-US" sz="3200" dirty="0"/>
              <a:t>“You people who are opposing these institutions are SPLITTING THE CHURCH!”   Sound familiar?</a:t>
            </a:r>
          </a:p>
        </p:txBody>
      </p:sp>
    </p:spTree>
    <p:extLst>
      <p:ext uri="{BB962C8B-B14F-4D97-AF65-F5344CB8AC3E}">
        <p14:creationId xmlns:p14="http://schemas.microsoft.com/office/powerpoint/2010/main" val="61209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482600"/>
            <a:ext cx="10896600" cy="965200"/>
          </a:xfrm>
        </p:spPr>
        <p:txBody>
          <a:bodyPr>
            <a:noAutofit/>
          </a:bodyPr>
          <a:lstStyle/>
          <a:p>
            <a:r>
              <a:rPr lang="en-US" dirty="0"/>
              <a:t>Human organizations conducting gospel meetings and supporting preachers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5029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“Troublers of Israel bent on destroying what is left of the remnant of the church today!”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Church designed from eternity – Ephesians 3:10,11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Being designed by God – it is sufficient to accomplish everything the Lord intended for it to accomplish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When men step outside the divine plan, and try to accomplish what the church was designed by God to do, they have become the “troublers of Israel!”</a:t>
            </a:r>
          </a:p>
        </p:txBody>
      </p:sp>
    </p:spTree>
    <p:extLst>
      <p:ext uri="{BB962C8B-B14F-4D97-AF65-F5344CB8AC3E}">
        <p14:creationId xmlns:p14="http://schemas.microsoft.com/office/powerpoint/2010/main" val="161647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228600"/>
            <a:ext cx="10896600" cy="12192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The majority worshiping at the altar of </a:t>
            </a:r>
            <a:r>
              <a:rPr lang="en-US" sz="4800" dirty="0" err="1"/>
              <a:t>baal</a:t>
            </a:r>
            <a:r>
              <a:rPr lang="en-US" sz="4800" dirty="0"/>
              <a:t> today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5217776"/>
            <a:ext cx="10360501" cy="1335423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Does That Make It Right?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Matthew 7:13; 15:9</a:t>
            </a:r>
            <a:endParaRPr lang="en-US" sz="3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FA9A36-1617-77E9-71BE-C88061C98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2" t="13099" r="2683" b="13095"/>
          <a:stretch/>
        </p:blipFill>
        <p:spPr>
          <a:xfrm>
            <a:off x="3084512" y="1447800"/>
            <a:ext cx="6019800" cy="37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A7C41FF-9114-C80C-E2BB-2AC066CBA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12" y="1485900"/>
            <a:ext cx="4953000" cy="371475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228600"/>
            <a:ext cx="10896600" cy="12192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The minority are worshiping at god’s altar today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5217776"/>
            <a:ext cx="10360501" cy="1335423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Matthew 7:14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At which altar are you worshiping?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29398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1592</TotalTime>
  <Words>533</Words>
  <Application>Microsoft Office PowerPoint</Application>
  <PresentationFormat>Custom</PresentationFormat>
  <Paragraphs>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Cambria</vt:lpstr>
      <vt:lpstr>Red Radial 16x9</vt:lpstr>
      <vt:lpstr>PowerPoint Presentation</vt:lpstr>
      <vt:lpstr>1 Kings 18:20-24</vt:lpstr>
      <vt:lpstr>PowerPoint Presentation</vt:lpstr>
      <vt:lpstr>PowerPoint Presentation</vt:lpstr>
      <vt:lpstr>PowerPoint Presentation</vt:lpstr>
      <vt:lpstr>PowerPoint Presentation</vt:lpstr>
      <vt:lpstr>1 Kings 18:25-39</vt:lpstr>
      <vt:lpstr>PowerPoint Presentation</vt:lpstr>
      <vt:lpstr>Succeeded almost instantly</vt:lpstr>
      <vt:lpstr>1 kings 18:40</vt:lpstr>
      <vt:lpstr>“troublers of israel”</vt:lpstr>
      <vt:lpstr>Mechanical instruments of music</vt:lpstr>
      <vt:lpstr>Mechanical instruments of music</vt:lpstr>
      <vt:lpstr>Human institutions an adjunct to the church</vt:lpstr>
      <vt:lpstr>Human institutions an adjunct to the church</vt:lpstr>
      <vt:lpstr>Human organizations conducting gospel meetings and supporting preachers</vt:lpstr>
      <vt:lpstr>The majority worshiping at the altar of baal today</vt:lpstr>
      <vt:lpstr>The minority are worshiping at god’s altar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22</cp:revision>
  <dcterms:created xsi:type="dcterms:W3CDTF">2023-04-19T21:21:41Z</dcterms:created>
  <dcterms:modified xsi:type="dcterms:W3CDTF">2023-04-20T23:54:13Z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